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BE18-ECF1-4575-8B86-1B5D03BBE8D9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21A4-6D27-4417-A3CC-EEB0F6EBA1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6911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BE18-ECF1-4575-8B86-1B5D03BBE8D9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21A4-6D27-4417-A3CC-EEB0F6EBA1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1980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BE18-ECF1-4575-8B86-1B5D03BBE8D9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21A4-6D27-4417-A3CC-EEB0F6EBA1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5669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BE18-ECF1-4575-8B86-1B5D03BBE8D9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21A4-6D27-4417-A3CC-EEB0F6EBA1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7986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BE18-ECF1-4575-8B86-1B5D03BBE8D9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21A4-6D27-4417-A3CC-EEB0F6EBA1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1851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BE18-ECF1-4575-8B86-1B5D03BBE8D9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21A4-6D27-4417-A3CC-EEB0F6EBA1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928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BE18-ECF1-4575-8B86-1B5D03BBE8D9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21A4-6D27-4417-A3CC-EEB0F6EBA1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4451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BE18-ECF1-4575-8B86-1B5D03BBE8D9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21A4-6D27-4417-A3CC-EEB0F6EBA1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0976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BE18-ECF1-4575-8B86-1B5D03BBE8D9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21A4-6D27-4417-A3CC-EEB0F6EBA1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3875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BE18-ECF1-4575-8B86-1B5D03BBE8D9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21A4-6D27-4417-A3CC-EEB0F6EBA1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021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BE18-ECF1-4575-8B86-1B5D03BBE8D9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21A4-6D27-4417-A3CC-EEB0F6EBA1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2736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7BE18-ECF1-4575-8B86-1B5D03BBE8D9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C21A4-6D27-4417-A3CC-EEB0F6EBA1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256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Explosión 2"/>
          <p:cNvSpPr/>
          <p:nvPr/>
        </p:nvSpPr>
        <p:spPr>
          <a:xfrm rot="290107">
            <a:off x="394701" y="4141706"/>
            <a:ext cx="4680520" cy="2478453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¿Cuántas entradas han quedado </a:t>
            </a:r>
          </a:p>
          <a:p>
            <a:pPr algn="ctr"/>
            <a:r>
              <a:rPr lang="es-ES" b="1" dirty="0" smtClean="0"/>
              <a:t>sin vender?</a:t>
            </a:r>
            <a:endParaRPr lang="es-ES" b="1" dirty="0"/>
          </a:p>
        </p:txBody>
      </p:sp>
      <p:sp>
        <p:nvSpPr>
          <p:cNvPr id="10" name="9 Estrella de 16 puntas"/>
          <p:cNvSpPr/>
          <p:nvPr/>
        </p:nvSpPr>
        <p:spPr>
          <a:xfrm rot="20734401">
            <a:off x="5235102" y="4129875"/>
            <a:ext cx="3334319" cy="2276820"/>
          </a:xfrm>
          <a:prstGeom prst="star16">
            <a:avLst>
              <a:gd name="adj" fmla="val 349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Han quedado sin vender </a:t>
            </a:r>
          </a:p>
          <a:p>
            <a:pPr algn="ctr"/>
            <a:r>
              <a:rPr lang="es-ES" b="1" dirty="0" smtClean="0"/>
              <a:t>38 entradas.</a:t>
            </a:r>
            <a:endParaRPr lang="es-ES" b="1" dirty="0"/>
          </a:p>
        </p:txBody>
      </p:sp>
      <p:pic>
        <p:nvPicPr>
          <p:cNvPr id="1026" name="Picture 2" descr="http://soloimagenesparaenamorados.com/wp-content/uploads/2016/04/imagenes-para-whatsapp-de-minions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577" y="274518"/>
            <a:ext cx="5166940" cy="3875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10 Llamada rectangular redondeada"/>
          <p:cNvSpPr/>
          <p:nvPr/>
        </p:nvSpPr>
        <p:spPr>
          <a:xfrm>
            <a:off x="4649323" y="404664"/>
            <a:ext cx="3816424" cy="2016224"/>
          </a:xfrm>
          <a:prstGeom prst="wedgeRoundRectCallout">
            <a:avLst>
              <a:gd name="adj1" fmla="val -69779"/>
              <a:gd name="adj2" fmla="val 6379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dirty="0" smtClean="0"/>
              <a:t>Inventa un enunciado que </a:t>
            </a:r>
          </a:p>
          <a:p>
            <a:pPr algn="ctr"/>
            <a:r>
              <a:rPr lang="es-ES" sz="2200" dirty="0" smtClean="0"/>
              <a:t>se corresponda con la pregunta y la solución que </a:t>
            </a:r>
          </a:p>
          <a:p>
            <a:pPr algn="ctr"/>
            <a:r>
              <a:rPr lang="es-ES" sz="2200" dirty="0" smtClean="0"/>
              <a:t>ves más abajo.</a:t>
            </a:r>
            <a:endParaRPr lang="es-ES" sz="2200" dirty="0"/>
          </a:p>
        </p:txBody>
      </p:sp>
    </p:spTree>
    <p:extLst>
      <p:ext uri="{BB962C8B-B14F-4D97-AF65-F5344CB8AC3E}">
        <p14:creationId xmlns:p14="http://schemas.microsoft.com/office/powerpoint/2010/main" val="18038952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32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Gema</dc:creator>
  <cp:lastModifiedBy>Gema</cp:lastModifiedBy>
  <cp:revision>4</cp:revision>
  <dcterms:created xsi:type="dcterms:W3CDTF">2016-05-08T17:43:02Z</dcterms:created>
  <dcterms:modified xsi:type="dcterms:W3CDTF">2016-05-08T18:16:45Z</dcterms:modified>
</cp:coreProperties>
</file>